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5" r:id="rId10"/>
    <p:sldId id="266" r:id="rId11"/>
    <p:sldId id="275" r:id="rId12"/>
    <p:sldId id="276" r:id="rId13"/>
    <p:sldId id="267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751A-792F-49FB-BE54-30679F9A754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EC70B-1F46-47DA-8E36-14BFDA84B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EC70B-1F46-47DA-8E36-14BFDA84B8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8FAB2-9FE7-4EB7-BA4E-74BA2475D8A6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1D2F-CC2E-4D94-B56B-F4B3EB1FE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2" y="332656"/>
            <a:ext cx="61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Ситуация месяца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70" y="1340768"/>
            <a:ext cx="784887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«Мальчики </a:t>
            </a:r>
          </a:p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8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девочки»</a:t>
            </a:r>
            <a:endParaRPr lang="ru-RU" sz="88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</a:endParaRPr>
          </a:p>
          <a:p>
            <a:pPr algn="ctr"/>
            <a:r>
              <a:rPr lang="ru-RU" sz="2000" b="1" spc="50" dirty="0" smtClean="0">
                <a:ln w="11430"/>
              </a:rPr>
              <a:t>Ст. воспитатель ГБОУ «Школа на Яузе» ДОК№2  Гапоненко С.А.</a:t>
            </a:r>
            <a:endParaRPr lang="ru-RU" sz="2000" b="1" cap="none" spc="50" dirty="0" smtClean="0">
              <a:ln w="11430"/>
            </a:endParaRPr>
          </a:p>
          <a:p>
            <a:pPr algn="ctr"/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Первобытный человек пришел в гости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:\1976\старший воспитатель\Фото дет.сад\фото\IMG_20180202_102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754512" cy="5006016"/>
          </a:xfrm>
          <a:prstGeom prst="rect">
            <a:avLst/>
          </a:prstGeom>
          <a:noFill/>
        </p:spPr>
      </p:pic>
      <p:pic>
        <p:nvPicPr>
          <p:cNvPr id="1027" name="Picture 3" descr="I:\1976\старший воспитатель\Фото дет.сад\фото\IMG_20180202_095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4256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248472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Ателье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I:\1976\старший воспитатель\Фото дет.сад\фото\IMG_20180202_103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11884" cy="5217443"/>
          </a:xfrm>
          <a:prstGeom prst="rect">
            <a:avLst/>
          </a:prstGeom>
          <a:noFill/>
        </p:spPr>
      </p:pic>
      <p:pic>
        <p:nvPicPr>
          <p:cNvPr id="10243" name="Picture 3" descr="I:\1976\старший воспитатель\Фото дет.сад\фото\IMG_20180202_10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36752" cy="524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824536" cy="14401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Новый стиль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I:\1976\старший воспитатель\Фото дет.сад\фото\IMG_20180202_103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I:\1976\старший воспитатель\Фото дет.сад\фото\IMG_20180202_101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394472" cy="4525963"/>
          </a:xfrm>
          <a:prstGeom prst="rect">
            <a:avLst/>
          </a:prstGeom>
          <a:noFill/>
        </p:spPr>
      </p:pic>
      <p:pic>
        <p:nvPicPr>
          <p:cNvPr id="11268" name="Picture 4" descr="I:\1976\старший воспитатель\Фото дет.сад\фото\IMG_20180202_103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352798" cy="4104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904656" cy="11521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Салон красоты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I:\1976\старший воспитатель\Фото дет.сад\фото\_101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89440"/>
            <a:ext cx="4032448" cy="5374497"/>
          </a:xfrm>
          <a:prstGeom prst="rect">
            <a:avLst/>
          </a:prstGeom>
          <a:noFill/>
        </p:spPr>
      </p:pic>
      <p:pic>
        <p:nvPicPr>
          <p:cNvPr id="3075" name="Picture 3" descr="I:\1976\старший воспитатель\Фото дет.сад\фото\IMG_20180202_100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48747"/>
            <a:ext cx="4079701" cy="543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Очередь к мастеру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I:\1976\старший воспитатель\Фото дет.сад\фото\IMG_20180202_100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17163"/>
            <a:ext cx="4032448" cy="5376597"/>
          </a:xfrm>
          <a:prstGeom prst="rect">
            <a:avLst/>
          </a:prstGeom>
          <a:noFill/>
        </p:spPr>
      </p:pic>
      <p:pic>
        <p:nvPicPr>
          <p:cNvPr id="4099" name="Picture 3" descr="I:\1976\старший воспитатель\Фото дет.сад\фото\IMG_20180202_101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008760" cy="534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4752528" cy="1484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Ресторан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I:\1976\старший воспитатель\Фото дет.сад\фото\IMG_20180202_100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397831" cy="5073427"/>
          </a:xfrm>
          <a:prstGeom prst="rect">
            <a:avLst/>
          </a:prstGeom>
          <a:noFill/>
        </p:spPr>
      </p:pic>
      <p:pic>
        <p:nvPicPr>
          <p:cNvPr id="5123" name="Picture 3" descr="I:\1976\старший воспитатель\Фото дет.сад\фото\IMG_20180202_10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796552" cy="504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672408" cy="13407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Столовые приборы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I:\1976\старший воспитатель\Фото дет.сад\фото\IMG_20180202_100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44" y="1124744"/>
            <a:ext cx="3752212" cy="5001419"/>
          </a:xfrm>
          <a:prstGeom prst="rect">
            <a:avLst/>
          </a:prstGeom>
          <a:noFill/>
        </p:spPr>
      </p:pic>
      <p:pic>
        <p:nvPicPr>
          <p:cNvPr id="6147" name="Picture 3" descr="I:\1976\старший воспитатель\Фото дет.сад\фото\IMG_20180202_102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800765" cy="360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Ура, я научился!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I:\1976\старший воспитатель\Фото дет.сад\фото\IMG_20180202_102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00865"/>
            <a:ext cx="7272807" cy="545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b="1" dirty="0" smtClean="0"/>
              <a:t>«Первобытный </a:t>
            </a:r>
            <a:r>
              <a:rPr lang="ru-RU" sz="3600" b="1" dirty="0"/>
              <a:t>человек</a:t>
            </a:r>
            <a:r>
              <a:rPr lang="ru-RU" sz="3600" b="1" dirty="0" smtClean="0"/>
              <a:t>. Женские </a:t>
            </a:r>
            <a:r>
              <a:rPr lang="ru-RU" sz="3600" b="1" dirty="0"/>
              <a:t>и мужские виды </a:t>
            </a:r>
            <a:r>
              <a:rPr lang="ru-RU" sz="3600" b="1" dirty="0" smtClean="0"/>
              <a:t>деятельности.»</a:t>
            </a:r>
          </a:p>
          <a:p>
            <a:pPr lvl="0"/>
            <a:endParaRPr lang="ru-RU" sz="3600" dirty="0"/>
          </a:p>
          <a:p>
            <a:r>
              <a:rPr lang="ru-RU" sz="3600" b="1" dirty="0" smtClean="0"/>
              <a:t>«Первобытный </a:t>
            </a:r>
            <a:r>
              <a:rPr lang="ru-RU" sz="3600" b="1" dirty="0"/>
              <a:t>человек приходит к нам в гости</a:t>
            </a:r>
            <a:r>
              <a:rPr lang="ru-RU" sz="3600" b="1" dirty="0" smtClean="0"/>
              <a:t>.»</a:t>
            </a:r>
            <a:endParaRPr lang="ru-RU" sz="3600" dirty="0"/>
          </a:p>
          <a:p>
            <a:pPr lvl="0"/>
            <a:endParaRPr lang="ru-RU" sz="3600" dirty="0"/>
          </a:p>
          <a:p>
            <a:pPr lvl="0"/>
            <a:r>
              <a:rPr lang="ru-RU" sz="3600" b="1" dirty="0" smtClean="0"/>
              <a:t>«Первобытные </a:t>
            </a:r>
            <a:r>
              <a:rPr lang="ru-RU" sz="3600" b="1" dirty="0"/>
              <a:t>люди учатся хорошим манерам</a:t>
            </a:r>
            <a:r>
              <a:rPr lang="ru-RU" sz="3600" b="1" dirty="0" smtClean="0"/>
              <a:t>.»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2" y="332656"/>
            <a:ext cx="528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«Клубный час»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7030A0"/>
                </a:solidFill>
              </a:rPr>
              <a:t>Цель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r>
              <a:rPr lang="ru-RU" sz="3600" dirty="0" smtClean="0"/>
              <a:t> </a:t>
            </a:r>
            <a:r>
              <a:rPr lang="ru-RU" sz="3600" b="1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Формирование представлений о своей гендерной </a:t>
            </a:r>
            <a:r>
              <a:rPr lang="ru-RU" sz="3600" b="1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принадлежности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Задачи</a:t>
            </a:r>
            <a:r>
              <a:rPr lang="ru-RU" b="1" u="sng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Воспитание </a:t>
            </a:r>
            <a:r>
              <a:rPr lang="ru-RU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культуры взаимоотношений между девочками и мальчиками;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Воспитание культуры поведения, основ этикета</a:t>
            </a:r>
            <a:r>
              <a:rPr lang="ru-RU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</a:pPr>
            <a:r>
              <a:rPr lang="ru-RU" sz="3000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Освоение представлений о мужских и женских видах </a:t>
            </a:r>
            <a:r>
              <a:rPr lang="ru-RU" sz="3000" kern="10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деятельности</a:t>
            </a:r>
            <a:r>
              <a:rPr lang="ru-RU" sz="2600" dirty="0" smtClean="0">
                <a:solidFill>
                  <a:prstClr val="black"/>
                </a:solidFill>
                <a:ea typeface="SimSun"/>
                <a:cs typeface="Times New Roman"/>
              </a:rPr>
              <a:t>;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Формирование ценностного отношения к здоровью.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1976\старший воспитатель\Фото дет.сад\фото\IMG-20180201-WA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3"/>
            <a:ext cx="3919859" cy="3972123"/>
          </a:xfrm>
          <a:prstGeom prst="rect">
            <a:avLst/>
          </a:prstGeom>
          <a:noFill/>
        </p:spPr>
      </p:pic>
      <p:pic>
        <p:nvPicPr>
          <p:cNvPr id="1028" name="Picture 4" descr="I:\1976\старший воспитатель\Фото дет.сад\фото\IMG-20180201-WA0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3816424" cy="3943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404664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Перемещение через тоннель времени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1976\старший воспитатель\Фото дет.сад\фото\IMG-20180201-WA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7"/>
            <a:ext cx="8363272" cy="470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8641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 с первобытным человеком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1976\старший воспитатель\Фото дет.сад\фото\IMG-20180201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1"/>
            <a:ext cx="5655540" cy="6669360"/>
          </a:xfrm>
          <a:prstGeom prst="rect">
            <a:avLst/>
          </a:prstGeom>
          <a:noFill/>
        </p:spPr>
      </p:pic>
      <p:pic>
        <p:nvPicPr>
          <p:cNvPr id="1026" name="Picture 2" descr="I:\1976\старший воспитатель\Фото дет.сад\фото\IMG_20180202_095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320480" cy="663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Задания первобытного человека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I:\1976\старший воспитатель\Фото дет.сад\фото\IMG-20180126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I:\1976\старший воспитатель\Фото дет.сад\фото\IMG-20180126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038600" cy="313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:\1976\старший воспитатель\Фото дет.сад\фото\IMG-20180201-WA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403172" cy="645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1976\старший воспитатель\Фото дет.сад\фото\IMG-20180201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776" y="0"/>
            <a:ext cx="92407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Танец первобытного человека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123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</vt:lpstr>
      <vt:lpstr>Цель: Формирование представлений о своей гендерной принадлежности </vt:lpstr>
      <vt:lpstr>Презентация PowerPoint</vt:lpstr>
      <vt:lpstr>Презентация PowerPoint</vt:lpstr>
      <vt:lpstr>Презентация PowerPoint</vt:lpstr>
      <vt:lpstr>Задания первобытного человека</vt:lpstr>
      <vt:lpstr>Презентация PowerPoint</vt:lpstr>
      <vt:lpstr>Танец первобытного человека</vt:lpstr>
      <vt:lpstr>Первобытный человек пришел в гости</vt:lpstr>
      <vt:lpstr>Ателье</vt:lpstr>
      <vt:lpstr>Новый стиль </vt:lpstr>
      <vt:lpstr>Салон красоты</vt:lpstr>
      <vt:lpstr>Очередь к мастеру</vt:lpstr>
      <vt:lpstr>Ресторан</vt:lpstr>
      <vt:lpstr>Столовые приборы</vt:lpstr>
      <vt:lpstr>Ура, я научился!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ДОК3</cp:lastModifiedBy>
  <cp:revision>13</cp:revision>
  <dcterms:created xsi:type="dcterms:W3CDTF">2018-06-06T19:09:30Z</dcterms:created>
  <dcterms:modified xsi:type="dcterms:W3CDTF">2018-06-07T09:17:42Z</dcterms:modified>
</cp:coreProperties>
</file>